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sldIdLst>
    <p:sldId id="256" r:id="rId2"/>
    <p:sldId id="287" r:id="rId3"/>
    <p:sldId id="267" r:id="rId4"/>
    <p:sldId id="301" r:id="rId5"/>
    <p:sldId id="291" r:id="rId6"/>
    <p:sldId id="295" r:id="rId7"/>
    <p:sldId id="305" r:id="rId8"/>
    <p:sldId id="306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</p:sldIdLst>
  <p:sldSz cx="12779375" cy="7740650"/>
  <p:notesSz cx="6980238" cy="9210675"/>
  <p:defaultTextStyle>
    <a:defPPr>
      <a:defRPr lang="en-US"/>
    </a:defPPr>
    <a:lvl1pPr marL="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1pPr>
    <a:lvl2pPr marL="4924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2pPr>
    <a:lvl3pPr marL="9849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3pPr>
    <a:lvl4pPr marL="14773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4pPr>
    <a:lvl5pPr marL="19698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5pPr>
    <a:lvl6pPr marL="24622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6pPr>
    <a:lvl7pPr marL="29547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7pPr>
    <a:lvl8pPr marL="34471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8pPr>
    <a:lvl9pPr marL="39396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D2852AA-E9C2-4573-9738-94B5D2BF2532}">
          <p14:sldIdLst>
            <p14:sldId id="256"/>
            <p14:sldId id="287"/>
            <p14:sldId id="267"/>
            <p14:sldId id="301"/>
            <p14:sldId id="291"/>
            <p14:sldId id="295"/>
            <p14:sldId id="305"/>
            <p14:sldId id="306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438">
          <p15:clr>
            <a:srgbClr val="A4A3A4"/>
          </p15:clr>
        </p15:guide>
        <p15:guide id="2" pos="40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o20122015" initials="a" lastIdx="1" clrIdx="0">
    <p:extLst>
      <p:ext uri="{19B8F6BF-5375-455C-9EA6-DF929625EA0E}">
        <p15:presenceInfo xmlns:p15="http://schemas.microsoft.com/office/powerpoint/2012/main" xmlns="" userId="admo2012201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8" autoAdjust="0"/>
    <p:restoredTop sz="94660"/>
  </p:normalViewPr>
  <p:slideViewPr>
    <p:cSldViewPr snapToGrid="0">
      <p:cViewPr>
        <p:scale>
          <a:sx n="66" d="100"/>
          <a:sy n="66" d="100"/>
        </p:scale>
        <p:origin x="-918" y="-90"/>
      </p:cViewPr>
      <p:guideLst>
        <p:guide orient="horz" pos="2438"/>
        <p:guide pos="4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144" y="856632"/>
            <a:ext cx="10542984" cy="402513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386" spc="-5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048" y="5029076"/>
            <a:ext cx="10542984" cy="129010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 algn="ctr">
              <a:buNone/>
              <a:defRPr sz="2516"/>
            </a:lvl2pPr>
            <a:lvl3pPr marL="958474" indent="0" algn="ctr">
              <a:buNone/>
              <a:defRPr sz="2516"/>
            </a:lvl3pPr>
            <a:lvl4pPr marL="1437711" indent="0" algn="ctr">
              <a:buNone/>
              <a:defRPr sz="2096"/>
            </a:lvl4pPr>
            <a:lvl5pPr marL="1916948" indent="0" algn="ctr">
              <a:buNone/>
              <a:defRPr sz="2096"/>
            </a:lvl5pPr>
            <a:lvl6pPr marL="2396185" indent="0" algn="ctr">
              <a:buNone/>
              <a:defRPr sz="2096"/>
            </a:lvl6pPr>
            <a:lvl7pPr marL="2875422" indent="0" algn="ctr">
              <a:buNone/>
              <a:defRPr sz="2096"/>
            </a:lvl7pPr>
            <a:lvl8pPr marL="3354659" indent="0" algn="ctr">
              <a:buNone/>
              <a:defRPr sz="2096"/>
            </a:lvl8pPr>
            <a:lvl9pPr marL="3833896" indent="0" algn="ctr">
              <a:buNone/>
              <a:defRPr sz="209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1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5240" y="465367"/>
            <a:ext cx="2755553" cy="650121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582" y="465367"/>
            <a:ext cx="8106916" cy="650121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5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856632"/>
            <a:ext cx="10542984" cy="402513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38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5026262"/>
            <a:ext cx="10542984" cy="129010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95847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3771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9169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39618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8754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35465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83389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142" y="2083287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481" y="2083288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0144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481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481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245946" cy="7740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234710" y="0"/>
            <a:ext cx="67092" cy="774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27" y="670855"/>
            <a:ext cx="3354586" cy="2580217"/>
          </a:xfrm>
        </p:spPr>
        <p:txBody>
          <a:bodyPr anchor="b">
            <a:norm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79" y="825670"/>
            <a:ext cx="6805017" cy="59344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7" y="3302677"/>
            <a:ext cx="3354586" cy="38140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939" y="7291184"/>
            <a:ext cx="2744662" cy="412118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1879" y="7291184"/>
            <a:ext cx="4872137" cy="41211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590469"/>
            <a:ext cx="12776047" cy="2150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5547665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5728081"/>
            <a:ext cx="10600891" cy="928878"/>
          </a:xfrm>
        </p:spPr>
        <p:txBody>
          <a:bodyPr lIns="91440" tIns="0" rIns="91440" bIns="0" anchor="b">
            <a:no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779359" cy="554766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354"/>
            </a:lvl1pPr>
            <a:lvl2pPr marL="479237" indent="0">
              <a:buNone/>
              <a:defRPr sz="2935"/>
            </a:lvl2pPr>
            <a:lvl3pPr marL="958474" indent="0">
              <a:buNone/>
              <a:defRPr sz="2516"/>
            </a:lvl3pPr>
            <a:lvl4pPr marL="1437711" indent="0">
              <a:buNone/>
              <a:defRPr sz="2096"/>
            </a:lvl4pPr>
            <a:lvl5pPr marL="1916948" indent="0">
              <a:buNone/>
              <a:defRPr sz="2096"/>
            </a:lvl5pPr>
            <a:lvl6pPr marL="2396185" indent="0">
              <a:buNone/>
              <a:defRPr sz="2096"/>
            </a:lvl6pPr>
            <a:lvl7pPr marL="2875422" indent="0">
              <a:buNone/>
              <a:defRPr sz="2096"/>
            </a:lvl7pPr>
            <a:lvl8pPr marL="3354659" indent="0">
              <a:buNone/>
              <a:defRPr sz="2096"/>
            </a:lvl8pPr>
            <a:lvl9pPr marL="3833896" indent="0">
              <a:buNone/>
              <a:defRPr sz="209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4" y="6667280"/>
            <a:ext cx="10600492" cy="6708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29"/>
              </a:spcAft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5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24607"/>
            <a:ext cx="12779375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7149566"/>
            <a:ext cx="12779359" cy="7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287"/>
            <a:ext cx="10542984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144" y="7291184"/>
            <a:ext cx="259137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3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774" y="7291184"/>
            <a:ext cx="5055153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7433" y="7291184"/>
            <a:ext cx="137523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1033" y="1961512"/>
            <a:ext cx="104471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58474" rtl="0" eaLnBrk="1" latinLnBrk="0" hangingPunct="1">
        <a:lnSpc>
          <a:spcPct val="85000"/>
        </a:lnSpc>
        <a:spcBef>
          <a:spcPct val="0"/>
        </a:spcBef>
        <a:buNone/>
        <a:defRPr sz="5031" kern="1200" spc="-52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5847" indent="-95847" algn="l" defTabSz="958474" rtl="0" eaLnBrk="1" latinLnBrk="0" hangingPunct="1">
        <a:lnSpc>
          <a:spcPct val="90000"/>
        </a:lnSpc>
        <a:spcBef>
          <a:spcPts val="1258"/>
        </a:spcBef>
        <a:spcAft>
          <a:spcPts val="2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255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8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9425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8594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7764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302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266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7230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194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DIRECCIÒN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DE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EDUCACIÒN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95" y="321010"/>
            <a:ext cx="4366302" cy="44405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272064" y="2822592"/>
            <a:ext cx="10542984" cy="4025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5847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386" kern="1200" spc="-52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INFORME MENSUAL</a:t>
            </a:r>
          </a:p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MARZO</a:t>
            </a:r>
          </a:p>
          <a:p>
            <a:pPr algn="ctr"/>
            <a:r>
              <a:rPr lang="es-MX" sz="28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ADMINISTRACIÒN 2015-2018</a:t>
            </a:r>
            <a:endParaRPr lang="es-MX" sz="2800" spc="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3425" y="3220120"/>
            <a:ext cx="11501438" cy="1290108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latin typeface="+mn-lt"/>
              </a:rPr>
              <a:t>SECRETARIA DE DESARROLLO SOCIAL</a:t>
            </a:r>
            <a:br>
              <a:rPr lang="es-MX" b="1" dirty="0" smtClean="0">
                <a:latin typeface="+mn-lt"/>
              </a:rPr>
            </a:br>
            <a:r>
              <a:rPr lang="es-MX" b="1" dirty="0" smtClean="0">
                <a:latin typeface="+mn-lt"/>
              </a:rPr>
              <a:t>DIRECCIÓN DE DEPORTES</a:t>
            </a:r>
            <a:br>
              <a:rPr lang="es-MX" b="1" dirty="0" smtClean="0">
                <a:latin typeface="+mn-lt"/>
              </a:rPr>
            </a:br>
            <a:r>
              <a:rPr lang="es-MX" b="1" dirty="0" smtClean="0">
                <a:latin typeface="+mn-lt"/>
              </a:rPr>
              <a:t>ADMON. 2015-2018</a:t>
            </a:r>
            <a:endParaRPr lang="es-MX" b="1" dirty="0">
              <a:latin typeface="+mn-lt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955334" y="538022"/>
            <a:ext cx="10862469" cy="1659223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dirty="0">
                <a:latin typeface="Aharoni" pitchFamily="2" charset="-79"/>
                <a:ea typeface="+mj-ea"/>
                <a:cs typeface="Aharoni" pitchFamily="2" charset="-79"/>
              </a:rPr>
              <a:t>ACTIVIDADES DE MARZO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52789" y="6156347"/>
            <a:ext cx="11501438" cy="1290108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825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u="sng" dirty="0">
                <a:ea typeface="+mj-ea"/>
                <a:cs typeface="+mj-cs"/>
              </a:rPr>
              <a:t>PROFR. JUAN ENRIQUE RODRÍGUEZ CARRILLO</a:t>
            </a:r>
          </a:p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ea typeface="+mj-ea"/>
                <a:cs typeface="+mj-cs"/>
              </a:rPr>
              <a:t>DIRECTOR</a:t>
            </a:r>
          </a:p>
          <a:p>
            <a:pPr algn="ctr" defTabSz="1172535">
              <a:spcBef>
                <a:spcPct val="0"/>
              </a:spcBef>
              <a:defRPr/>
            </a:pPr>
            <a:endParaRPr lang="es-MX" sz="5600" b="1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11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MX" b="1" dirty="0" smtClean="0"/>
              <a:t>EVENTO “CLÁSICO REGIO”</a:t>
            </a:r>
            <a:endParaRPr lang="es-MX" b="1" dirty="0"/>
          </a:p>
        </p:txBody>
      </p:sp>
      <p:pic>
        <p:nvPicPr>
          <p:cNvPr id="4098" name="Picture 2" descr="C:\Users\unidad deportiva 02\Desktop\ACTIVIDADES DE MARZO\CLASICO REGIO\IMG_4416.JPG"/>
          <p:cNvPicPr>
            <a:picLocks noChangeAspect="1" noChangeArrowheads="1"/>
          </p:cNvPicPr>
          <p:nvPr/>
        </p:nvPicPr>
        <p:blipFill>
          <a:blip r:embed="rId2" cstate="print"/>
          <a:srcRect t="6275"/>
          <a:stretch>
            <a:fillRect/>
          </a:stretch>
        </p:blipFill>
        <p:spPr bwMode="auto">
          <a:xfrm>
            <a:off x="452153" y="4983024"/>
            <a:ext cx="5836898" cy="2485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unidad deportiva 02\Desktop\ACTIVIDADES DE MARZO\CLASICO REGIO\IMG_4420.JPG"/>
          <p:cNvPicPr>
            <a:picLocks noChangeAspect="1" noChangeArrowheads="1"/>
          </p:cNvPicPr>
          <p:nvPr/>
        </p:nvPicPr>
        <p:blipFill>
          <a:blip r:embed="rId3" cstate="print"/>
          <a:srcRect t="10457" b="24706"/>
          <a:stretch>
            <a:fillRect/>
          </a:stretch>
        </p:blipFill>
        <p:spPr bwMode="auto">
          <a:xfrm>
            <a:off x="1737699" y="2000984"/>
            <a:ext cx="9381889" cy="2763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unidad deportiva 02\Desktop\ACTIVIDADES DE MARZO\CLASICO REGIO\IMG_4432.JPG"/>
          <p:cNvPicPr>
            <a:picLocks noChangeAspect="1" noChangeArrowheads="1"/>
          </p:cNvPicPr>
          <p:nvPr/>
        </p:nvPicPr>
        <p:blipFill>
          <a:blip r:embed="rId4" cstate="print"/>
          <a:srcRect l="15294" r="7059"/>
          <a:stretch>
            <a:fillRect/>
          </a:stretch>
        </p:blipFill>
        <p:spPr bwMode="auto">
          <a:xfrm>
            <a:off x="7999866" y="5008185"/>
            <a:ext cx="4368794" cy="2556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218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MX" b="1" dirty="0" smtClean="0"/>
              <a:t>DEPORTE ADAPTADO</a:t>
            </a:r>
            <a:endParaRPr lang="es-MX" b="1" dirty="0"/>
          </a:p>
        </p:txBody>
      </p:sp>
      <p:pic>
        <p:nvPicPr>
          <p:cNvPr id="2050" name="Picture 2" descr="C:\Users\unidad deportiva 02\Desktop\ACTIVIDADES DE MARZO\CURSO JUECEO BOCCIA\IMG_4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517" y="2163535"/>
            <a:ext cx="4897627" cy="2373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452153" y="4601806"/>
            <a:ext cx="4528628" cy="518509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2600" b="1" dirty="0"/>
              <a:t>CURSO DE JUECEO </a:t>
            </a:r>
            <a:endParaRPr lang="es-MX" sz="2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779509" y="1350778"/>
            <a:ext cx="3019085" cy="903229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5100" b="1" u="sng" dirty="0"/>
              <a:t>BOCCIA</a:t>
            </a:r>
            <a:endParaRPr lang="es-MX" sz="5100" b="1" u="sng" dirty="0"/>
          </a:p>
        </p:txBody>
      </p:sp>
      <p:pic>
        <p:nvPicPr>
          <p:cNvPr id="2051" name="Picture 3" descr="C:\Users\unidad deportiva 02\Desktop\ACTIVIDADES DE MARZO\TORNEO DE BOCCIA\IMG_4666.JPG"/>
          <p:cNvPicPr>
            <a:picLocks noChangeAspect="1" noChangeArrowheads="1"/>
          </p:cNvPicPr>
          <p:nvPr/>
        </p:nvPicPr>
        <p:blipFill>
          <a:blip r:embed="rId3" cstate="print"/>
          <a:srcRect l="11730" r="6159"/>
          <a:stretch>
            <a:fillRect/>
          </a:stretch>
        </p:blipFill>
        <p:spPr bwMode="auto">
          <a:xfrm>
            <a:off x="7697958" y="2163536"/>
            <a:ext cx="4327356" cy="2394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unidad deportiva 02\Desktop\ACTIVIDADES DE MARZO\TORNEO DE BOCCIA\IMG_4644.JPG"/>
          <p:cNvPicPr>
            <a:picLocks noChangeAspect="1" noChangeArrowheads="1"/>
          </p:cNvPicPr>
          <p:nvPr/>
        </p:nvPicPr>
        <p:blipFill>
          <a:blip r:embed="rId4" cstate="print"/>
          <a:srcRect r="18550" b="26924"/>
          <a:stretch>
            <a:fillRect/>
          </a:stretch>
        </p:blipFill>
        <p:spPr bwMode="auto">
          <a:xfrm>
            <a:off x="6289051" y="4926910"/>
            <a:ext cx="6289051" cy="2563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8 CuadroTexto"/>
          <p:cNvSpPr txBox="1"/>
          <p:nvPr/>
        </p:nvSpPr>
        <p:spPr>
          <a:xfrm>
            <a:off x="7597322" y="4520530"/>
            <a:ext cx="4528628" cy="518509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2600" b="1" dirty="0"/>
              <a:t>TORNEO </a:t>
            </a:r>
            <a:endParaRPr lang="es-MX" sz="2600" b="1" dirty="0"/>
          </a:p>
        </p:txBody>
      </p:sp>
      <p:pic>
        <p:nvPicPr>
          <p:cNvPr id="2053" name="Picture 5" descr="C:\Users\unidad deportiva 02\Desktop\ACTIVIDADES DE MARZO\CURSO JUECEO BOCCIA\IMG_4618.JPG"/>
          <p:cNvPicPr>
            <a:picLocks noChangeAspect="1" noChangeArrowheads="1"/>
          </p:cNvPicPr>
          <p:nvPr/>
        </p:nvPicPr>
        <p:blipFill>
          <a:blip r:embed="rId5" cstate="print"/>
          <a:srcRect l="6360" b="28771"/>
          <a:stretch>
            <a:fillRect/>
          </a:stretch>
        </p:blipFill>
        <p:spPr bwMode="auto">
          <a:xfrm>
            <a:off x="1559151" y="5089461"/>
            <a:ext cx="2314632" cy="2369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47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MX" b="1" dirty="0" smtClean="0"/>
              <a:t>RALLY DEPORTIVO</a:t>
            </a:r>
            <a:endParaRPr lang="es-MX" b="1" dirty="0"/>
          </a:p>
        </p:txBody>
      </p:sp>
      <p:pic>
        <p:nvPicPr>
          <p:cNvPr id="3074" name="Picture 2" descr="C:\Users\unidad deportiva 02\Desktop\ACTIVIDADES DE MARZO\ESC. PRIM. FRANCISCO CANO\IMG_4800.JPG"/>
          <p:cNvPicPr>
            <a:picLocks noChangeAspect="1" noChangeArrowheads="1"/>
          </p:cNvPicPr>
          <p:nvPr/>
        </p:nvPicPr>
        <p:blipFill>
          <a:blip r:embed="rId2" cstate="print"/>
          <a:srcRect t="17154" b="23871"/>
          <a:stretch>
            <a:fillRect/>
          </a:stretch>
        </p:blipFill>
        <p:spPr bwMode="auto">
          <a:xfrm>
            <a:off x="1961696" y="1594606"/>
            <a:ext cx="8956620" cy="3199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unidad deportiva 02\Desktop\ACTIVIDADES DE MARZO\ESC. PRIM. FRANCISCO CANO\IMG_4814.JPG"/>
          <p:cNvPicPr>
            <a:picLocks noChangeAspect="1" noChangeArrowheads="1"/>
          </p:cNvPicPr>
          <p:nvPr/>
        </p:nvPicPr>
        <p:blipFill>
          <a:blip r:embed="rId3" cstate="print"/>
          <a:srcRect t="10857" b="10970"/>
          <a:stretch>
            <a:fillRect/>
          </a:stretch>
        </p:blipFill>
        <p:spPr bwMode="auto">
          <a:xfrm>
            <a:off x="452153" y="5480742"/>
            <a:ext cx="5434354" cy="2058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unidad deportiva 02\Desktop\ACTIVIDADES DE MARZO\ESC. PRIM. FRANCISCO CANO\IMG_4813.JPG"/>
          <p:cNvPicPr>
            <a:picLocks noChangeAspect="1" noChangeArrowheads="1"/>
          </p:cNvPicPr>
          <p:nvPr/>
        </p:nvPicPr>
        <p:blipFill>
          <a:blip r:embed="rId4" cstate="print"/>
          <a:srcRect l="18930" t="26292" r="11659" b="8855"/>
          <a:stretch>
            <a:fillRect/>
          </a:stretch>
        </p:blipFill>
        <p:spPr bwMode="auto">
          <a:xfrm>
            <a:off x="7899231" y="5485987"/>
            <a:ext cx="4509589" cy="204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754062" y="4845634"/>
            <a:ext cx="11371888" cy="672397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3600" b="1" u="sng" dirty="0"/>
              <a:t>ESCUELA PRIMARIA FRANCISCO ARREDONDO CANO</a:t>
            </a:r>
            <a:endParaRPr lang="es-MX" sz="3600" b="1" u="sng" dirty="0"/>
          </a:p>
        </p:txBody>
      </p:sp>
    </p:spTree>
    <p:extLst>
      <p:ext uri="{BB962C8B-B14F-4D97-AF65-F5344CB8AC3E}">
        <p14:creationId xmlns:p14="http://schemas.microsoft.com/office/powerpoint/2010/main" val="9790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4061" y="131643"/>
            <a:ext cx="11501438" cy="1290108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 fontScale="850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latin typeface="+mj-lt"/>
                <a:ea typeface="+mj-ea"/>
                <a:cs typeface="+mj-cs"/>
              </a:rPr>
              <a:t>Inauguración de la Liga pequeña Juárez Centro</a:t>
            </a:r>
          </a:p>
        </p:txBody>
      </p:sp>
      <p:pic>
        <p:nvPicPr>
          <p:cNvPr id="1026" name="Picture 2" descr="C:\Users\unidad deportiva 02\Desktop\ACTIVIDADES DE MARZO\INAGURACIÓN TEMPORADA 2016\IMG_4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556" y="4926909"/>
            <a:ext cx="6014859" cy="2732465"/>
          </a:xfrm>
          <a:prstGeom prst="rect">
            <a:avLst/>
          </a:prstGeom>
          <a:noFill/>
        </p:spPr>
      </p:pic>
      <p:pic>
        <p:nvPicPr>
          <p:cNvPr id="1027" name="Picture 3" descr="C:\Users\unidad deportiva 02\Desktop\ACTIVIDADES DE MARZO\INAGURACIÓN TEMPORADA 2016\IMG_4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324" y="5003105"/>
            <a:ext cx="6204951" cy="2605903"/>
          </a:xfrm>
          <a:prstGeom prst="rect">
            <a:avLst/>
          </a:prstGeom>
          <a:noFill/>
        </p:spPr>
      </p:pic>
      <p:pic>
        <p:nvPicPr>
          <p:cNvPr id="1028" name="Picture 4" descr="C:\Users\unidad deportiva 02\Desktop\ACTIVIDADES DE MARZO\INAGURACIÓN TEMPORADA 2016\IMG_4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80" y="1838433"/>
            <a:ext cx="6003679" cy="2727386"/>
          </a:xfrm>
          <a:prstGeom prst="rect">
            <a:avLst/>
          </a:prstGeom>
          <a:noFill/>
        </p:spPr>
      </p:pic>
      <p:pic>
        <p:nvPicPr>
          <p:cNvPr id="1029" name="Picture 5" descr="C:\Users\unidad deportiva 02\Desktop\ACTIVIDADES DE MARZO\INAGURACIÓN TEMPORADA 2016\IMG_4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0324" y="1848592"/>
            <a:ext cx="6188415" cy="2643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4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 logo deportes juarez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102855" y="375470"/>
            <a:ext cx="12626913" cy="7075138"/>
          </a:xfrm>
          <a:prstGeom prst="rect">
            <a:avLst/>
          </a:prstGeom>
        </p:spPr>
      </p:pic>
      <p:pic>
        <p:nvPicPr>
          <p:cNvPr id="2050" name="Picture 2" descr="C:\Users\unidad deportiva 02\Desktop\ACTIVIDADES DE MARZO\INAGURACIÓN TEMPORADA 2016\IMG_4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324" y="4845633"/>
            <a:ext cx="6104315" cy="2854379"/>
          </a:xfrm>
          <a:prstGeom prst="roundRect">
            <a:avLst/>
          </a:prstGeom>
          <a:noFill/>
        </p:spPr>
      </p:pic>
      <p:pic>
        <p:nvPicPr>
          <p:cNvPr id="2051" name="Picture 3" descr="C:\Users\unidad deportiva 02\Desktop\ACTIVIDADES DE MARZO\INAGURACIÓN TEMPORADA 2016\IMG_4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244" y="4845634"/>
            <a:ext cx="6204951" cy="2818821"/>
          </a:xfrm>
          <a:prstGeom prst="roundRect">
            <a:avLst/>
          </a:prstGeom>
          <a:noFill/>
        </p:spPr>
      </p:pic>
      <p:pic>
        <p:nvPicPr>
          <p:cNvPr id="2052" name="Picture 4" descr="C:\Users\unidad deportiva 02\Desktop\ACTIVIDADES DE MARZO\INAGURACIÓN TEMPORADA 2016\IMG_48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0324" y="2000984"/>
            <a:ext cx="6038171" cy="2732465"/>
          </a:xfrm>
          <a:prstGeom prst="round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062332" y="294194"/>
            <a:ext cx="8322986" cy="2334390"/>
          </a:xfrm>
          <a:prstGeom prst="rect">
            <a:avLst/>
          </a:prstGeom>
          <a:noFill/>
        </p:spPr>
        <p:txBody>
          <a:bodyPr wrap="none" lIns="117254" tIns="58627" rIns="117254" bIns="58627" rtlCol="0">
            <a:spAutoFit/>
          </a:bodyPr>
          <a:lstStyle/>
          <a:p>
            <a:r>
              <a:rPr lang="es-MX" sz="3600" dirty="0"/>
              <a:t>Donde estuvieron como invitados de honor</a:t>
            </a:r>
          </a:p>
          <a:p>
            <a:r>
              <a:rPr lang="es-MX" sz="3600" dirty="0"/>
              <a:t>JOSE MAIZ GARCIA Y ANGEL MACIAS</a:t>
            </a:r>
          </a:p>
          <a:p>
            <a:r>
              <a:rPr lang="es-MX" sz="3600" dirty="0"/>
              <a:t>DE LOS NIÑOS CAMPEONES DE 1957</a:t>
            </a:r>
          </a:p>
          <a:p>
            <a:r>
              <a:rPr lang="es-MX" sz="3600" dirty="0"/>
              <a:t>EN WILLIAMSPORT PENNSILVANIA</a:t>
            </a:r>
            <a:endParaRPr lang="es-MX" sz="3600" dirty="0"/>
          </a:p>
        </p:txBody>
      </p:sp>
      <p:pic>
        <p:nvPicPr>
          <p:cNvPr id="2053" name="Picture 5" descr="C:\Users\unidad deportiva 02\Desktop\ACTIVIDADES DE MARZO\INAGURACIÓN TEMPORADA 2016\IMG_49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517" y="2326087"/>
            <a:ext cx="6003679" cy="272738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1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nidad deportiva 02\Desktop\Henry marzo\IMG-20160319-WA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36" y="0"/>
            <a:ext cx="6490324" cy="7740650"/>
          </a:xfrm>
          <a:prstGeom prst="rect">
            <a:avLst/>
          </a:prstGeom>
          <a:noFill/>
        </p:spPr>
      </p:pic>
      <p:pic>
        <p:nvPicPr>
          <p:cNvPr id="1028" name="Picture 4" descr="C:\Users\unidad deportiva 02\Desktop\Henry marzo\IMG-20160327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0960" y="0"/>
            <a:ext cx="6188415" cy="7740650"/>
          </a:xfrm>
          <a:prstGeom prst="rect">
            <a:avLst/>
          </a:prstGeom>
          <a:noFill/>
        </p:spPr>
      </p:pic>
      <p:pic>
        <p:nvPicPr>
          <p:cNvPr id="1029" name="Picture 5" descr="C:\Users\unidad deportiva 02\Desktop\Henry marzo\IMG-20160321-WA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90960" y="3382671"/>
            <a:ext cx="6188415" cy="4357979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695204" y="294195"/>
            <a:ext cx="5622503" cy="1780392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 de Abril apertura del</a:t>
            </a:r>
          </a:p>
          <a:p>
            <a:pPr algn="ctr"/>
            <a:r>
              <a:rPr lang="es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Centro Recreativo</a:t>
            </a:r>
          </a:p>
          <a:p>
            <a:pPr algn="ctr"/>
            <a:r>
              <a:rPr lang="es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Municipal Doña Magdalena</a:t>
            </a:r>
            <a:endParaRPr lang="es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78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nidad deportiva 02\Desktop\HENRY\20160323_145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7779" y="109527"/>
            <a:ext cx="6668310" cy="3516972"/>
          </a:xfrm>
          <a:prstGeom prst="rect">
            <a:avLst/>
          </a:prstGeom>
          <a:noFill/>
        </p:spPr>
      </p:pic>
      <p:pic>
        <p:nvPicPr>
          <p:cNvPr id="2051" name="Picture 3" descr="C:\Users\unidad deportiva 02\Desktop\HENRY\20160323_150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08" y="50367"/>
            <a:ext cx="6193771" cy="3576131"/>
          </a:xfrm>
          <a:prstGeom prst="rect">
            <a:avLst/>
          </a:prstGeom>
          <a:noFill/>
        </p:spPr>
      </p:pic>
      <p:pic>
        <p:nvPicPr>
          <p:cNvPr id="2052" name="Picture 4" descr="C:\Users\unidad deportiva 02\Desktop\HENRY\20160323_15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8" y="3545222"/>
            <a:ext cx="6340079" cy="3982509"/>
          </a:xfrm>
          <a:prstGeom prst="rect">
            <a:avLst/>
          </a:prstGeom>
          <a:noFill/>
        </p:spPr>
      </p:pic>
      <p:pic>
        <p:nvPicPr>
          <p:cNvPr id="2054" name="Picture 6" descr="C:\Users\unidad deportiva 02\Desktop\HENRY\20160325_1346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8415" y="3545222"/>
            <a:ext cx="6490324" cy="3982509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512552" y="2407363"/>
            <a:ext cx="7422227" cy="2442112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</a:bodyPr>
          <a:lstStyle/>
          <a:p>
            <a:pPr algn="ctr"/>
            <a:r>
              <a:rPr lang="es-ES" sz="4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SEMANA SANTA</a:t>
            </a:r>
          </a:p>
          <a:p>
            <a:pPr algn="ctr"/>
            <a:r>
              <a:rPr lang="es-ES" sz="4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RECREATIVO DOÑA MAGDALENA</a:t>
            </a:r>
          </a:p>
          <a:p>
            <a:pPr algn="ctr"/>
            <a:endParaRPr lang="es-ES" sz="69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7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nidad deportiva 02\Desktop\HENRY\20160325_143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35" y="81276"/>
            <a:ext cx="5886508" cy="3789049"/>
          </a:xfrm>
          <a:prstGeom prst="rect">
            <a:avLst/>
          </a:prstGeom>
          <a:noFill/>
        </p:spPr>
      </p:pic>
      <p:pic>
        <p:nvPicPr>
          <p:cNvPr id="3075" name="Picture 3" descr="C:\Users\unidad deportiva 02\Desktop\HENRY\20160326_161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07773"/>
            <a:ext cx="5987143" cy="3951601"/>
          </a:xfrm>
          <a:prstGeom prst="rect">
            <a:avLst/>
          </a:prstGeom>
          <a:noFill/>
        </p:spPr>
      </p:pic>
      <p:pic>
        <p:nvPicPr>
          <p:cNvPr id="3076" name="Picture 4" descr="C:\Users\unidad deportiva 02\Desktop\HENRY\20160326_162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5871" y="3626498"/>
            <a:ext cx="6892868" cy="4032876"/>
          </a:xfrm>
          <a:prstGeom prst="rect">
            <a:avLst/>
          </a:prstGeom>
          <a:noFill/>
        </p:spPr>
      </p:pic>
      <p:pic>
        <p:nvPicPr>
          <p:cNvPr id="3077" name="Picture 5" descr="C:\Users\unidad deportiva 02\Desktop\HENRY\20160326_162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5871" y="50367"/>
            <a:ext cx="6892868" cy="3626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1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54062" y="212919"/>
            <a:ext cx="11371888" cy="1688060"/>
          </a:xfrm>
          <a:prstGeom prst="rect">
            <a:avLst/>
          </a:prstGeom>
          <a:noFill/>
        </p:spPr>
        <p:txBody>
          <a:bodyPr wrap="square" lIns="117254" tIns="58627" rIns="117254" bIns="5862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100" b="1" spc="6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Cuadrangular de Softbol Femenil</a:t>
            </a:r>
          </a:p>
          <a:p>
            <a:pPr algn="ctr"/>
            <a:endParaRPr lang="es-ES" sz="5100" b="1" spc="64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unidad deportiva 02\Desktop\HENRY\20160321_141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272" y="1300411"/>
            <a:ext cx="3258049" cy="2052402"/>
          </a:xfrm>
          <a:prstGeom prst="roundRect">
            <a:avLst/>
          </a:prstGeom>
          <a:noFill/>
        </p:spPr>
      </p:pic>
      <p:pic>
        <p:nvPicPr>
          <p:cNvPr id="6" name="Picture 3" descr="C:\Users\unidad deportiva 02\Desktop\HENRY\20160321_14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332" y="1300411"/>
            <a:ext cx="3679127" cy="2035660"/>
          </a:xfrm>
          <a:prstGeom prst="roundRect">
            <a:avLst/>
          </a:prstGeom>
          <a:noFill/>
        </p:spPr>
      </p:pic>
      <p:pic>
        <p:nvPicPr>
          <p:cNvPr id="7" name="Picture 4" descr="C:\Users\unidad deportiva 02\Desktop\HENRY\20160321_141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274" y="5008184"/>
            <a:ext cx="3243035" cy="2140450"/>
          </a:xfrm>
          <a:prstGeom prst="roundRect">
            <a:avLst/>
          </a:prstGeom>
          <a:noFill/>
        </p:spPr>
      </p:pic>
      <p:pic>
        <p:nvPicPr>
          <p:cNvPr id="8" name="Picture 6" descr="C:\Users\unidad deportiva 02\Desktop\HENRY\20160321_1419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5553" y="5008185"/>
            <a:ext cx="3679125" cy="2113168"/>
          </a:xfrm>
          <a:prstGeom prst="roundRect">
            <a:avLst/>
          </a:prstGeom>
          <a:noFill/>
        </p:spPr>
      </p:pic>
      <p:pic>
        <p:nvPicPr>
          <p:cNvPr id="9" name="Picture 2" descr="C:\Users\unidad deportiva 02\Desktop\HENRY\20160321_1415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2690" y="1675882"/>
            <a:ext cx="2314632" cy="1139978"/>
          </a:xfrm>
          <a:prstGeom prst="roundRect">
            <a:avLst/>
          </a:prstGeom>
          <a:noFill/>
        </p:spPr>
      </p:pic>
      <p:pic>
        <p:nvPicPr>
          <p:cNvPr id="10" name="Picture 4" descr="C:\Users\unidad deportiva 02\Desktop\HENRY\20160321_1416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2054" y="5820942"/>
            <a:ext cx="2415268" cy="1639368"/>
          </a:xfrm>
          <a:prstGeom prst="roundRect">
            <a:avLst/>
          </a:prstGeom>
          <a:noFill/>
        </p:spPr>
      </p:pic>
      <p:pic>
        <p:nvPicPr>
          <p:cNvPr id="11" name="Picture 5" descr="C:\Users\unidad deportiva 02\Desktop\HENRY\20160321_1417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1239" y="3626498"/>
            <a:ext cx="2486083" cy="1528503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2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46065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SERVICIOS Y ATENCIÓN CIUDADANA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b="1" dirty="0" smtClean="0"/>
              <a:t>Se ha realizado la Atención Ciudadana así como de Directivos y Maestros de los Planteles Educativos de Nivel Básico, Medio Superior y Superior para atender sus necesidades.</a:t>
            </a:r>
          </a:p>
          <a:p>
            <a:pPr marL="0" indent="0" algn="ctr">
              <a:buNone/>
            </a:pPr>
            <a:r>
              <a:rPr lang="es-MX" sz="2400" b="1" dirty="0" smtClean="0"/>
              <a:t>Se atendió un total </a:t>
            </a:r>
            <a:r>
              <a:rPr lang="es-MX" sz="2400" b="1" dirty="0" smtClean="0">
                <a:solidFill>
                  <a:srgbClr val="FF0000"/>
                </a:solidFill>
              </a:rPr>
              <a:t>375  </a:t>
            </a:r>
            <a:r>
              <a:rPr lang="es-MX" sz="2400" b="1" dirty="0" smtClean="0"/>
              <a:t>personas en la Dirección de Educación son los siguientes servicios que ofrecemos 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Becas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Prepa Abierta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del INEA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Orientación Educativa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Apoyo para Reubicación de alumnos y cambios de turno </a:t>
            </a:r>
          </a:p>
          <a:p>
            <a:pPr marL="0" indent="0" algn="ctr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26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170" name="Picture 2" descr="C:\Users\unidad deportiva 02\Desktop\HENRY\20160321_141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779375" cy="4276703"/>
          </a:xfrm>
          <a:prstGeom prst="roundRect">
            <a:avLst/>
          </a:prstGeom>
          <a:noFill/>
        </p:spPr>
      </p:pic>
      <p:pic>
        <p:nvPicPr>
          <p:cNvPr id="7171" name="Picture 3" descr="C:\Users\unidad deportiva 02\Desktop\HENRY\20160321_1417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9051" y="4329828"/>
            <a:ext cx="6038171" cy="3187433"/>
          </a:xfrm>
          <a:prstGeom prst="roundRect">
            <a:avLst/>
          </a:prstGeom>
          <a:noFill/>
        </p:spPr>
      </p:pic>
      <p:pic>
        <p:nvPicPr>
          <p:cNvPr id="7172" name="Picture 4" descr="C:\Users\unidad deportiva 02\Desktop\HENRY\20160321_141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81" y="4357979"/>
            <a:ext cx="5425229" cy="3138844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8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 logo deportes juarez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501761" y="580084"/>
            <a:ext cx="12277614" cy="7160566"/>
          </a:xfrm>
          <a:prstGeom prst="rect">
            <a:avLst/>
          </a:prstGeom>
        </p:spPr>
      </p:pic>
      <p:pic>
        <p:nvPicPr>
          <p:cNvPr id="8194" name="Picture 2" descr="C:\Users\unidad deportiva 02\Desktop\HENRY\20160315_090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3" y="294194"/>
            <a:ext cx="5930311" cy="3576131"/>
          </a:xfrm>
          <a:prstGeom prst="roundRect">
            <a:avLst/>
          </a:prstGeom>
          <a:noFill/>
        </p:spPr>
      </p:pic>
      <p:pic>
        <p:nvPicPr>
          <p:cNvPr id="8195" name="Picture 3" descr="C:\Users\unidad deportiva 02\Desktop\HENRY\20160315_090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36" y="3870325"/>
            <a:ext cx="5987143" cy="3789049"/>
          </a:xfrm>
          <a:prstGeom prst="roundRect">
            <a:avLst/>
          </a:prstGeom>
          <a:noFill/>
        </p:spPr>
      </p:pic>
      <p:pic>
        <p:nvPicPr>
          <p:cNvPr id="8196" name="Picture 4" descr="C:\Users\unidad deportiva 02\Desktop\HENRY\20160315_090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807" y="308966"/>
            <a:ext cx="6389688" cy="3642635"/>
          </a:xfrm>
          <a:prstGeom prst="roundRect">
            <a:avLst/>
          </a:prstGeom>
          <a:noFill/>
        </p:spPr>
      </p:pic>
      <p:pic>
        <p:nvPicPr>
          <p:cNvPr id="8197" name="Picture 5" descr="C:\Users\unidad deportiva 02\Desktop\HENRY\20160315_0904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7779" y="3870325"/>
            <a:ext cx="6440716" cy="3789049"/>
          </a:xfrm>
          <a:prstGeom prst="round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2953056" y="3349242"/>
            <a:ext cx="6873295" cy="2242057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600" b="1" i="1" spc="64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Apoyo a la Zona 120 de la </a:t>
            </a:r>
          </a:p>
          <a:p>
            <a:pPr algn="ctr"/>
            <a:r>
              <a:rPr lang="es-ES" sz="4600" b="1" i="1" spc="64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Secretaria de la </a:t>
            </a:r>
            <a:r>
              <a:rPr lang="es-ES" sz="4600" b="1" i="1" spc="64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Educacion</a:t>
            </a:r>
            <a:endParaRPr lang="es-ES" sz="4600" b="1" i="1" spc="64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s-ES" sz="4600" b="1" i="1" spc="64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Región # 8</a:t>
            </a:r>
            <a:endParaRPr lang="es-ES" sz="4600" b="1" i="1" spc="64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767715" y="212919"/>
            <a:ext cx="7113168" cy="1180228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</a:bodyPr>
          <a:lstStyle/>
          <a:p>
            <a:pPr algn="ctr"/>
            <a:r>
              <a:rPr lang="es-ES" sz="6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Torneo de Voleibol</a:t>
            </a:r>
            <a:endParaRPr lang="es-ES" sz="69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3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4697" y="2407363"/>
            <a:ext cx="10862469" cy="1252844"/>
          </a:xfrm>
        </p:spPr>
        <p:txBody>
          <a:bodyPr>
            <a:noAutofit/>
          </a:bodyPr>
          <a:lstStyle/>
          <a:p>
            <a:pPr algn="ctr"/>
            <a:r>
              <a:rPr lang="es-MX" sz="4400" dirty="0" smtClean="0"/>
              <a:t>INFORME DE ACTIVIDADES DE LA DIRECCIÓN DE CULTURA MUNICIPIO DE JUÁREZ NUEVO LEÓN </a:t>
            </a:r>
            <a:endParaRPr lang="es-MX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0423" y="4195428"/>
            <a:ext cx="8945563" cy="2763374"/>
          </a:xfrm>
        </p:spPr>
        <p:txBody>
          <a:bodyPr>
            <a:normAutofit/>
          </a:bodyPr>
          <a:lstStyle/>
          <a:p>
            <a:pPr algn="ctr"/>
            <a:r>
              <a:rPr lang="es-MX" sz="1800" dirty="0" smtClean="0"/>
              <a:t>MES DE</a:t>
            </a:r>
          </a:p>
          <a:p>
            <a:pPr algn="ctr"/>
            <a:r>
              <a:rPr lang="es-MX" sz="1800" dirty="0" smtClean="0"/>
              <a:t> MARZO 2016</a:t>
            </a:r>
          </a:p>
          <a:p>
            <a:endParaRPr lang="es-MX" dirty="0" smtClean="0"/>
          </a:p>
          <a:p>
            <a:r>
              <a:rPr lang="es-MX" dirty="0" smtClean="0"/>
              <a:t>DIRECTOR</a:t>
            </a:r>
          </a:p>
          <a:p>
            <a:r>
              <a:rPr lang="es-MX" dirty="0" smtClean="0"/>
              <a:t>PROFR. JOSE JESUS LIMON RODRIGUEZ</a:t>
            </a:r>
          </a:p>
          <a:p>
            <a:endParaRPr lang="es-MX" dirty="0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28" y="533756"/>
            <a:ext cx="1622476" cy="1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uarez2013E1\Desktop\ESCUDO JUA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52" y="241870"/>
            <a:ext cx="1353831" cy="1609974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75691" y="547522"/>
            <a:ext cx="4226720" cy="1252844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PRESIDENCIA MUNICIPAL</a:t>
            </a:r>
            <a:endParaRPr lang="es-MX" altLang="es-MX" sz="23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JUÁREZ, N. L.</a:t>
            </a: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MX" altLang="es-MX" b="1" i="0" u="none" strike="noStrike" cap="none" normalizeH="0" baseline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DIRECCIÓN DE CULTURA</a:t>
            </a:r>
            <a:r>
              <a:rPr lang="es-MX" altLang="es-MX" sz="2300" dirty="0">
                <a:latin typeface="Arial" pitchFamily="34" charset="0"/>
                <a:cs typeface="Arial" pitchFamily="34" charset="0"/>
              </a:rPr>
              <a:t> </a:t>
            </a:r>
            <a:endParaRPr lang="es-MX" altLang="es-MX" sz="62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25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100" dirty="0"/>
              <a:t>DOMINGOS FAMILIARES  (FRECUENCIA SEMANAL )</a:t>
            </a:r>
          </a:p>
          <a:p>
            <a:r>
              <a:rPr lang="es-MX" sz="3100" dirty="0"/>
              <a:t>MIERCOLES DE MUSEO (FRECUENCIA SEMENAL)</a:t>
            </a:r>
          </a:p>
          <a:p>
            <a:r>
              <a:rPr lang="es-MX" sz="3100" dirty="0"/>
              <a:t>EVENTO MARZO 13 DIA DEL PATRIMONIO CULTURAL NUEVO LEON (DANZA,PINTURA,GASTRONOMIA,CINE Y MUSICA)</a:t>
            </a:r>
          </a:p>
          <a:p>
            <a:endParaRPr lang="es-MX" dirty="0" smtClean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52789" y="456702"/>
            <a:ext cx="11501438" cy="1290108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MARZO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05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5403" y="2575501"/>
            <a:ext cx="9838877" cy="44878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4400" b="1" dirty="0" smtClean="0"/>
              <a:t>Se atendieron a 14 alumnos de nivel medio superior y superior, a los que se les apoyo con Becas en las Diferentes Universidades, Preparatorias e Institutos Educativos, para que sigan con su educación.</a:t>
            </a:r>
            <a:endParaRPr lang="es-MX" sz="4400" dirty="0"/>
          </a:p>
          <a:p>
            <a:pPr marL="0" indent="0">
              <a:buNone/>
            </a:pPr>
            <a:endParaRPr lang="es-MX" b="1" dirty="0" smtClean="0"/>
          </a:p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5" name="Picture 2" descr="http://gestion.itver.edu.mx/wp-content/uploads/2012/02/beca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/>
          <a:stretch/>
        </p:blipFill>
        <p:spPr bwMode="auto">
          <a:xfrm>
            <a:off x="4083069" y="536696"/>
            <a:ext cx="4359891" cy="14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38004"/>
            <a:ext cx="10542984" cy="1360167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Segundas Mesa de Trabajo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8"/>
            <a:ext cx="4989399" cy="921170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>
                <a:solidFill>
                  <a:schemeClr val="tx1"/>
                </a:solidFill>
              </a:rPr>
              <a:t>Atención a Directivos de los planteles Educativos del nivel básico</a:t>
            </a:r>
            <a:r>
              <a:rPr lang="es-MX" sz="2400" dirty="0" smtClean="0"/>
              <a:t>. </a:t>
            </a:r>
            <a:endParaRPr lang="es-MX" sz="2400" dirty="0"/>
          </a:p>
        </p:txBody>
      </p:sp>
      <p:pic>
        <p:nvPicPr>
          <p:cNvPr id="27650" name="Picture 2" descr="https://scontent-dfw1-1.xx.fbcdn.net/hphotos-xat1/v/t1.0-9/12791016_1755208704707115_7895832359422923139_n.jpg?_nc_eui=ARib8YgHpi1z_gZjxW7CtaQfp2AuHIVvgtX-df0IWefI1Xn1S09hagIJ383y&amp;oh=51cdedd067d1b57cf1487f0a4cda266a&amp;oe=578BB9D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5108" y="3236685"/>
            <a:ext cx="5036035" cy="3294743"/>
          </a:xfrm>
          <a:prstGeom prst="rect">
            <a:avLst/>
          </a:prstGeom>
          <a:noFill/>
        </p:spPr>
      </p:pic>
      <p:pic>
        <p:nvPicPr>
          <p:cNvPr id="27652" name="Picture 4" descr="https://scontent-dfw1-1.xx.fbcdn.net/hphotos-xtf1/v/t1.0-9/12803132_1755208834707102_3937384514129903761_n.jpg?_nc_eui=ARij7lw0l8oc6GiPm3-8ZcExWv7lhhh2ICmJd0Clppj8R8_30lTeGHFKjNzK&amp;oh=29218aedda6e3a0614c011f355a739ac&amp;oe=57910F2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6514" y="2061029"/>
            <a:ext cx="4574822" cy="2206171"/>
          </a:xfrm>
          <a:prstGeom prst="rect">
            <a:avLst/>
          </a:prstGeom>
          <a:noFill/>
        </p:spPr>
      </p:pic>
      <p:pic>
        <p:nvPicPr>
          <p:cNvPr id="27654" name="Picture 6" descr="https://scontent-dfw1-1.xx.fbcdn.net/hphotos-xpt1/v/t1.0-9/12791113_1755208898040429_446831315413154189_n.jpg?_nc_eui=ARiN7XzgpYui4E87FeGSHY5YBuVQis5gySnU4Xg8_45fFLu0CycdzyOUJMNa&amp;oh=8a13b411493bc5a4a53e3a4ed2e1943b&amp;oe=575680A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5544" y="4557486"/>
            <a:ext cx="4572000" cy="2413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64145" y="2191185"/>
            <a:ext cx="4965684" cy="15680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 smtClean="0">
                <a:solidFill>
                  <a:schemeClr val="tx1"/>
                </a:solidFill>
              </a:rPr>
              <a:t>Jardín de niños Sebastián Lerdo de Tejada, Directora </a:t>
            </a:r>
            <a:r>
              <a:rPr lang="es-MX" sz="2400" dirty="0" err="1" smtClean="0">
                <a:solidFill>
                  <a:schemeClr val="tx1"/>
                </a:solidFill>
              </a:rPr>
              <a:t>Profra</a:t>
            </a:r>
            <a:r>
              <a:rPr lang="es-MX" sz="2400" dirty="0" smtClean="0">
                <a:solidFill>
                  <a:schemeClr val="tx1"/>
                </a:solidFill>
              </a:rPr>
              <a:t> María González García.</a:t>
            </a:r>
            <a:endParaRPr lang="es-MX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302109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Visitando Planteles Educativos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5602" name="Picture 2" descr="https://scontent-dfw1-1.xx.fbcdn.net/hphotos-xal1/v/t1.0-9/12794559_1755284518032867_7278173715818942458_n.jpg?_nc_eui=ARi5MHXHKANt7gkucH4dl7IzRBZmNHNbkL4XJJOf2nUTbqYc0X9ef1FPzDOB&amp;oh=3208a262947ce74c61e2245d226b8221&amp;oe=578A310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6914" y="3454400"/>
            <a:ext cx="5558972" cy="3371623"/>
          </a:xfrm>
          <a:prstGeom prst="rect">
            <a:avLst/>
          </a:prstGeom>
          <a:noFill/>
        </p:spPr>
      </p:pic>
      <p:pic>
        <p:nvPicPr>
          <p:cNvPr id="25604" name="Picture 4" descr="https://scontent-dfw1-1.xx.fbcdn.net/hphotos-xtp1/v/t1.0-9/12799086_1755284531366199_8671252733074467463_n.jpg?_nc_eui=ARih3C_dGiANv4qerTPo2Ot9AK3eWXtSmQv_MDsZ-yVNWfm478egYXk5HyiO&amp;oh=8a1544d6670caf89085e255c89d9068b&amp;oe=574ED5F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3446" y="2002972"/>
            <a:ext cx="4290986" cy="2413680"/>
          </a:xfrm>
          <a:prstGeom prst="rect">
            <a:avLst/>
          </a:prstGeom>
          <a:noFill/>
        </p:spPr>
      </p:pic>
      <p:pic>
        <p:nvPicPr>
          <p:cNvPr id="25606" name="Picture 6" descr="https://scontent-dfw1-1.xx.fbcdn.net/hphotos-xap1/v/t1.0-9/12122712_1755284544699531_4614365869443679047_n.jpg?_nc_eui=ARjlIC8-p_NJWQvquW6OZQXAszxwIVQf5WIrc1RwZ4k272lWRfp_aLSbri0o&amp;oh=5fb38aadbb1adedd40f73a089cf95015&amp;oe=5796DE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6800" y="4606045"/>
            <a:ext cx="4325257" cy="2418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41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latin typeface="Arial Black" pitchFamily="34" charset="0"/>
              </a:rPr>
              <a:t> 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1386348" y="2053790"/>
            <a:ext cx="10132142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5847" indent="-95847" algn="l" defTabSz="958474" rtl="0" eaLnBrk="1" latinLnBrk="0" hangingPunct="1">
              <a:lnSpc>
                <a:spcPct val="90000"/>
              </a:lnSpc>
              <a:spcBef>
                <a:spcPts val="1258"/>
              </a:spcBef>
              <a:spcAft>
                <a:spcPts val="21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9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255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88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25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8594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764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5302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6266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7230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194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endParaRPr lang="es-MX" sz="2400" b="1" dirty="0" smtClean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1076650" y="2223486"/>
            <a:ext cx="9954909" cy="18878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5847" indent="-95847" algn="l" defTabSz="958474" rtl="0" eaLnBrk="1" latinLnBrk="0" hangingPunct="1">
              <a:lnSpc>
                <a:spcPct val="90000"/>
              </a:lnSpc>
              <a:spcBef>
                <a:spcPts val="1258"/>
              </a:spcBef>
              <a:spcAft>
                <a:spcPts val="21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9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255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88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25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8594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764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5302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6266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7230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194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1229050" y="2375886"/>
            <a:ext cx="9954909" cy="18878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5847" indent="-95847" algn="l" defTabSz="958474" rtl="0" eaLnBrk="1" latinLnBrk="0" hangingPunct="1">
              <a:lnSpc>
                <a:spcPct val="90000"/>
              </a:lnSpc>
              <a:spcBef>
                <a:spcPts val="1258"/>
              </a:spcBef>
              <a:spcAft>
                <a:spcPts val="21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9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255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88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25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8594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764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5302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6266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7230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194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381450" y="2528286"/>
            <a:ext cx="4090435" cy="13034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5847" indent="-95847" algn="l" defTabSz="958474" rtl="0" eaLnBrk="1" latinLnBrk="0" hangingPunct="1">
              <a:lnSpc>
                <a:spcPct val="90000"/>
              </a:lnSpc>
              <a:spcBef>
                <a:spcPts val="1258"/>
              </a:spcBef>
              <a:spcAft>
                <a:spcPts val="21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9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255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88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25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8594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764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5302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6266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7230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194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13" name="12 Rectángulo"/>
          <p:cNvSpPr/>
          <p:nvPr/>
        </p:nvSpPr>
        <p:spPr>
          <a:xfrm>
            <a:off x="1335314" y="2032000"/>
            <a:ext cx="103777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Temática de la sexualidad y el abortó en la secundaria #1 </a:t>
            </a:r>
            <a:r>
              <a:rPr lang="es-MX" sz="2400" dirty="0" err="1" smtClean="0"/>
              <a:t>Astolfo</a:t>
            </a:r>
            <a:r>
              <a:rPr lang="es-MX" sz="2400" dirty="0" smtClean="0"/>
              <a:t> Maldonado y secundaria 125 Manuel </a:t>
            </a:r>
            <a:r>
              <a:rPr lang="es-MX" sz="2400" dirty="0" err="1" smtClean="0"/>
              <a:t>Tolsa</a:t>
            </a:r>
            <a:r>
              <a:rPr lang="es-MX" sz="2400" dirty="0" smtClean="0"/>
              <a:t> y </a:t>
            </a:r>
            <a:r>
              <a:rPr lang="es-MX" sz="2400" dirty="0" err="1" smtClean="0"/>
              <a:t>Sarrion</a:t>
            </a:r>
            <a:endParaRPr lang="es-MX" sz="2400" dirty="0"/>
          </a:p>
        </p:txBody>
      </p:sp>
      <p:pic>
        <p:nvPicPr>
          <p:cNvPr id="21506" name="Picture 2" descr="https://scontent-dfw1-1.xx.fbcdn.net/hphotos-xtf1/v/t1.0-9/12821326_1757413144486671_7064439961818040788_n.jpg?_nc_eui=ARit8BHQSFPpHK5RX3nwfmrz25paa1UBADpNZdYxRKl4FsIdOU-uELja_H1U&amp;oh=ccfd0afb71e57978ee802546533d320c&amp;oe=5794EB5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6915" y="3396343"/>
            <a:ext cx="2293258" cy="3183163"/>
          </a:xfrm>
          <a:prstGeom prst="rect">
            <a:avLst/>
          </a:prstGeom>
          <a:noFill/>
        </p:spPr>
      </p:pic>
      <p:pic>
        <p:nvPicPr>
          <p:cNvPr id="21508" name="Picture 4" descr="https://scontent-dfw1-1.xx.fbcdn.net/hphotos-xtl1/v/t1.0-9/12799096_1757413154486670_447041106255307207_n.jpg?_nc_eui=ARjW0S48AdtYeXDG-ViqqorMpRYBr4dpHuEg14kscgp40KEFZIkrIAWREodE&amp;oh=1c95512ddc580e4080bed23633c6a2e6&amp;oe=57863D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1257" y="3381828"/>
            <a:ext cx="2423885" cy="3265714"/>
          </a:xfrm>
          <a:prstGeom prst="rect">
            <a:avLst/>
          </a:prstGeom>
          <a:noFill/>
        </p:spPr>
      </p:pic>
      <p:pic>
        <p:nvPicPr>
          <p:cNvPr id="21510" name="Picture 6" descr="https://scontent-dfw1-1.xx.fbcdn.net/hphotos-xfl1/v/t1.0-9/12804731_1757413331153319_8917315822454896307_n.jpg?_nc_eui=ARjZ0i7diN5TVFDJAv9UC4wvlTvbtU48uAAwkuQapDi3UU-HUeepksf8qUn-&amp;oh=e18e2bb129ccc4968b497194441978d2&amp;oe=5759143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1429" y="3381828"/>
            <a:ext cx="2485118" cy="3207658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1393372" y="972457"/>
            <a:ext cx="10174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Conferencia Sí a la Vida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71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696686"/>
            <a:ext cx="10542984" cy="1103085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Entrega de kit Abanderamiento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8"/>
            <a:ext cx="4858770" cy="1371112"/>
          </a:xfrm>
        </p:spPr>
        <p:txBody>
          <a:bodyPr>
            <a:noAutofit/>
          </a:bodyPr>
          <a:lstStyle/>
          <a:p>
            <a:pPr algn="just"/>
            <a:r>
              <a:rPr lang="es-MX" sz="2400" dirty="0" smtClean="0">
                <a:solidFill>
                  <a:schemeClr val="tx1"/>
                </a:solidFill>
              </a:rPr>
              <a:t>Se visitaron 28 Escuelas que nos acompañaron el 24 de Febrero para entrega de kit, gracias por su apoyo</a:t>
            </a:r>
            <a:r>
              <a:rPr lang="es-MX" sz="2400" dirty="0" smtClean="0"/>
              <a:t>. </a:t>
            </a:r>
            <a:br>
              <a:rPr lang="es-MX" sz="2400" dirty="0" smtClean="0"/>
            </a:br>
            <a:endParaRPr lang="es-MX" sz="2400" dirty="0"/>
          </a:p>
        </p:txBody>
      </p:sp>
      <p:pic>
        <p:nvPicPr>
          <p:cNvPr id="27650" name="Picture 2" descr="https://scontent-dfw1-1.xx.fbcdn.net/hphotos-xap1/v/t1.0-9/10170868_1760325420862110_7084083085591214991_n.jpg?_nc_eui=ARgcK2uV32vOc35JJTX_0pXaEQoodCSvhJYJRxU8R--RdNqb7Zsrz73lj6fH&amp;oh=ee08fc1aeff3f9f44044fe01c9e0ed41&amp;oe=5798F4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3713" y="3309256"/>
            <a:ext cx="4528458" cy="3240995"/>
          </a:xfrm>
          <a:prstGeom prst="rect">
            <a:avLst/>
          </a:prstGeom>
          <a:noFill/>
        </p:spPr>
      </p:pic>
      <p:pic>
        <p:nvPicPr>
          <p:cNvPr id="27652" name="Picture 4" descr="https://scontent-dfw1-1.xx.fbcdn.net/hphotos-xaf1/v/t1.0-9/1912075_1760325627528756_8283988776005922195_n.jpg?_nc_eui=ARiCRSzpgptWgn3NCjZVyvwBiujH4q5379ZrJ-4C9M4m1kMGigbwF7TgLxYh&amp;oh=8156b0ab890e9efc1fea38a44e0b166f&amp;oe=578667B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1143" y="2104572"/>
            <a:ext cx="5529943" cy="2177144"/>
          </a:xfrm>
          <a:prstGeom prst="rect">
            <a:avLst/>
          </a:prstGeom>
          <a:noFill/>
        </p:spPr>
      </p:pic>
      <p:pic>
        <p:nvPicPr>
          <p:cNvPr id="27654" name="Picture 6" descr="https://scontent-dfw1-1.xx.fbcdn.net/hphotos-xlf1/v/t1.0-9/8268_1760325090862143_456086331409046871_n.jpg?_nc_eui=ARhHu7DJgOuROwZASptsmuvApLUQy-W_Ub1waIWDoJFuBzI0VTeYpAkKXHsm&amp;oh=d7ac0c6bb65a801ee9a330268043fd65&amp;oe=5784CCB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5657" y="4354286"/>
            <a:ext cx="5558971" cy="2529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740229"/>
            <a:ext cx="10542984" cy="1030514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Junta Previa al Desfile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8674" name="Picture 2" descr="C:\Users\Lic. Jesus Cuellar\Downloads\20160314_1029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2056" y="3904344"/>
            <a:ext cx="4804229" cy="2293257"/>
          </a:xfrm>
          <a:prstGeom prst="rect">
            <a:avLst/>
          </a:prstGeom>
          <a:noFill/>
        </p:spPr>
      </p:pic>
      <p:pic>
        <p:nvPicPr>
          <p:cNvPr id="28676" name="Picture 4" descr="C:\Users\Lic. Jesus Cuellar\Downloads\20160314_1103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4285" y="4644572"/>
            <a:ext cx="4760685" cy="2438398"/>
          </a:xfrm>
          <a:prstGeom prst="rect">
            <a:avLst/>
          </a:prstGeom>
          <a:noFill/>
        </p:spPr>
      </p:pic>
      <p:pic>
        <p:nvPicPr>
          <p:cNvPr id="28677" name="Picture 5" descr="C:\Users\Lic. Jesus Cuellar\Downloads\20160314_1029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4286" y="2090057"/>
            <a:ext cx="4731659" cy="2394858"/>
          </a:xfrm>
          <a:prstGeom prst="rect">
            <a:avLst/>
          </a:prstGeom>
          <a:noFill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288029" y="2206172"/>
            <a:ext cx="5112771" cy="1190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just" defTabSz="958474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spc="-52" dirty="0" smtClean="0">
                <a:ea typeface="+mj-ea"/>
                <a:cs typeface="+mj-cs"/>
              </a:rPr>
              <a:t>Reunión con directivos del nivel medio superior, para indicaciones previas al desfile conmemorativo del 21 de marzo</a:t>
            </a:r>
            <a:endParaRPr kumimoji="0" lang="es-MX" sz="4400" b="0" i="0" u="none" strike="noStrike" kern="1200" cap="none" spc="-52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420915"/>
            <a:ext cx="10542984" cy="1799771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 </a:t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sz="49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Desfile Conmemorativo 21 de Marzo</a:t>
            </a:r>
            <a:r>
              <a:rPr lang="es-MX" sz="4400" dirty="0" smtClean="0"/>
              <a:t/>
            </a:r>
            <a:br>
              <a:rPr lang="es-MX" sz="4400" dirty="0" smtClean="0"/>
            </a:br>
            <a:endParaRPr lang="es-MX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7"/>
            <a:ext cx="5947342" cy="964713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tx1"/>
                </a:solidFill>
              </a:rPr>
              <a:t>Un agradecimiento a los planteles educativos que nos acompañaron.</a:t>
            </a:r>
            <a:endParaRPr lang="es-MX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scontent-dfw1-1.xx.fbcdn.net/hphotos-xpt1/v/t1.0-9/10649992_1761709154057070_4534667134722735915_n.jpg?_nc_eui=ARj3nWCBsXksNvXlFVBN-XDXRJcnR1gCbutrtpGm0gyY1NU-AW7PXCnT2CUM&amp;oh=15e312623c358fa72a7b7f250d7b057b&amp;oe=578E25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0511" y="2017487"/>
            <a:ext cx="4557032" cy="2191656"/>
          </a:xfrm>
          <a:prstGeom prst="rect">
            <a:avLst/>
          </a:prstGeom>
          <a:noFill/>
        </p:spPr>
      </p:pic>
      <p:pic>
        <p:nvPicPr>
          <p:cNvPr id="1028" name="Picture 4" descr="https://scontent-dfw1-1.xx.fbcdn.net/hphotos-xlp1/v/t1.0-9/1977024_1761709290723723_2789106031303989198_n.jpg?_nc_eui=ARj4r2Rg9YgJFuFCJgqUqAiO-8xnx0Lf_o5k0AmCHmPNmRlWeNGCTKGL9AdL&amp;oh=f83b3061598b2df8103349a5e451a958&amp;oe=57896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1771" y="2844799"/>
            <a:ext cx="4862286" cy="3636509"/>
          </a:xfrm>
          <a:prstGeom prst="rect">
            <a:avLst/>
          </a:prstGeom>
          <a:noFill/>
        </p:spPr>
      </p:pic>
      <p:pic>
        <p:nvPicPr>
          <p:cNvPr id="1030" name="Picture 6" descr="https://scontent-dfw1-1.xx.fbcdn.net/hphotos-xla1/v/t1.0-9/9208_1761709340723718_5294419430975063790_n.jpg?_nc_eui=ARjP6GtaICqzLuOdvOR35_JJqJEV0GW93gL9CTEDqSUf4u4R7A1veDfasH-M&amp;oh=fc5254ac8fc375bc4b3a8c6736d12e3f&amp;oe=578CD7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0057" y="4673600"/>
            <a:ext cx="4644572" cy="2388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10218</TotalTime>
  <Words>394</Words>
  <Application>Microsoft Office PowerPoint</Application>
  <PresentationFormat>Personalizado</PresentationFormat>
  <Paragraphs>70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Retrospección</vt:lpstr>
      <vt:lpstr>DIRECCIÒN         DE  EDUCACIÒN</vt:lpstr>
      <vt:lpstr>SERVICIOS Y ATENCIÓN CIUDADANA</vt:lpstr>
      <vt:lpstr>Presentación de PowerPoint</vt:lpstr>
      <vt:lpstr>Segundas Mesa de Trabajo </vt:lpstr>
      <vt:lpstr>Visitando Planteles Educativos</vt:lpstr>
      <vt:lpstr> </vt:lpstr>
      <vt:lpstr>Entrega de kit Abanderamiento</vt:lpstr>
      <vt:lpstr>Junta Previa al Desfile</vt:lpstr>
      <vt:lpstr>     Desfile Conmemorativo 21 de Marzo </vt:lpstr>
      <vt:lpstr>SECRETARIA DE DESARROLLO SOCIAL DIRECCIÓN DE DEPORTES ADMON. 2015-2018</vt:lpstr>
      <vt:lpstr>EVENTO “CLÁSICO REGIO”</vt:lpstr>
      <vt:lpstr>DEPORTE ADAPTADO</vt:lpstr>
      <vt:lpstr>RALLY DEPORTIVO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ACTIVIDADES DE LA DIRECCIÓN DE CULTURA MUNICIPIO DE JUÁREZ NUEVO LEÓN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DE EDUCACION</dc:title>
  <dc:creator>laura treviño</dc:creator>
  <cp:lastModifiedBy>coco</cp:lastModifiedBy>
  <cp:revision>137</cp:revision>
  <cp:lastPrinted>2015-12-02T17:32:05Z</cp:lastPrinted>
  <dcterms:created xsi:type="dcterms:W3CDTF">2015-11-19T23:07:01Z</dcterms:created>
  <dcterms:modified xsi:type="dcterms:W3CDTF">2016-11-24T18:25:51Z</dcterms:modified>
</cp:coreProperties>
</file>